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7" autoAdjust="0"/>
    <p:restoredTop sz="94660"/>
  </p:normalViewPr>
  <p:slideViewPr>
    <p:cSldViewPr>
      <p:cViewPr varScale="1">
        <p:scale>
          <a:sx n="67" d="100"/>
          <a:sy n="67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095D-7B57-446F-AE5A-F8132D2C3CCA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945D-6E1E-4793-A440-096DC24D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B7CBFEDA-1427-4633-AF81-E8E8AE5E1A43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A picture containing person, man&#10;&#10;Description automatically generated">
            <a:extLst>
              <a:ext uri="{FF2B5EF4-FFF2-40B4-BE49-F238E27FC236}">
                <a16:creationId xmlns:a16="http://schemas.microsoft.com/office/drawing/2014/main" id="{E64B50BB-59DC-4D4B-B0D6-442EC8E3F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1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Nudge Objects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" name="Rectangle: Diagonal Corners Rounded 1"/>
          <p:cNvSpPr/>
          <p:nvPr/>
        </p:nvSpPr>
        <p:spPr>
          <a:xfrm>
            <a:off x="4748200" y="2857496"/>
            <a:ext cx="2743200" cy="838200"/>
          </a:xfrm>
          <a:prstGeom prst="round2Diag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76200" dist="762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CAD225E7-72A5-488D-A0DF-79A4EF6A4A54}"/>
              </a:ext>
            </a:extLst>
          </p:cNvPr>
          <p:cNvSpPr/>
          <p:nvPr/>
        </p:nvSpPr>
        <p:spPr>
          <a:xfrm>
            <a:off x="4748200" y="1676400"/>
            <a:ext cx="2743200" cy="838200"/>
          </a:xfrm>
          <a:prstGeom prst="round2Diag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76200" dist="762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B878A-9F47-4E6C-AD04-0A7F936F75D3}"/>
              </a:ext>
            </a:extLst>
          </p:cNvPr>
          <p:cNvSpPr txBox="1"/>
          <p:nvPr/>
        </p:nvSpPr>
        <p:spPr>
          <a:xfrm>
            <a:off x="1905000" y="110590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here!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8</Words>
  <Application>Microsoft Office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57</cp:revision>
  <dcterms:created xsi:type="dcterms:W3CDTF">2006-08-16T00:00:00Z</dcterms:created>
  <dcterms:modified xsi:type="dcterms:W3CDTF">2019-09-09T14:09:48Z</dcterms:modified>
</cp:coreProperties>
</file>